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2021TGlogo.5inche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70779" y="2346417"/>
            <a:ext cx="6458821" cy="7918266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3" name="Shape 93"/>
          <p:cNvSpPr/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Shape 10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0" name="Shape 20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8" name="Shape 38"/>
          <p:cNvSpPr/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Shape 66"/>
          <p:cNvSpPr/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3" name="Shape 83"/>
          <p:cNvSpPr/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11139418" y="2593316"/>
            <a:ext cx="6093977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10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19" name="Shape 119"/>
          <p:cNvSpPr/>
          <p:nvPr/>
        </p:nvSpPr>
        <p:spPr>
          <a:xfrm>
            <a:off x="11139418" y="4487273"/>
            <a:ext cx="6093977" cy="8636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9145011" y="1914713"/>
            <a:ext cx="6093977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8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2" name="Shape 122"/>
          <p:cNvSpPr/>
          <p:nvPr/>
        </p:nvSpPr>
        <p:spPr>
          <a:xfrm>
            <a:off x="9145011" y="3656270"/>
            <a:ext cx="6093977" cy="8636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</a:pPr>
          </a:p>
        </p:txBody>
      </p:sp>
      <p:pic>
        <p:nvPicPr>
          <p:cNvPr id="123" name="2021TG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1180" y="8343318"/>
            <a:ext cx="3455062" cy="4177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