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7" r:id="rId4"/>
  </p:sldMasterIdLst>
  <p:notesMasterIdLst>
    <p:notesMasterId r:id="rId29"/>
  </p:notesMasterIdLst>
  <p:sldIdLst>
    <p:sldId id="256" r:id="rId5"/>
    <p:sldId id="294" r:id="rId6"/>
    <p:sldId id="284" r:id="rId7"/>
    <p:sldId id="295" r:id="rId8"/>
    <p:sldId id="296" r:id="rId9"/>
    <p:sldId id="293" r:id="rId10"/>
    <p:sldId id="299" r:id="rId11"/>
    <p:sldId id="300" r:id="rId12"/>
    <p:sldId id="292" r:id="rId13"/>
    <p:sldId id="297" r:id="rId14"/>
    <p:sldId id="303" r:id="rId15"/>
    <p:sldId id="298" r:id="rId16"/>
    <p:sldId id="306" r:id="rId17"/>
    <p:sldId id="285" r:id="rId18"/>
    <p:sldId id="301" r:id="rId19"/>
    <p:sldId id="302" r:id="rId20"/>
    <p:sldId id="287" r:id="rId21"/>
    <p:sldId id="304" r:id="rId22"/>
    <p:sldId id="309" r:id="rId23"/>
    <p:sldId id="291" r:id="rId24"/>
    <p:sldId id="305" r:id="rId25"/>
    <p:sldId id="307" r:id="rId26"/>
    <p:sldId id="308" r:id="rId27"/>
    <p:sldId id="2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00"/>
    <p:restoredTop sz="94674"/>
  </p:normalViewPr>
  <p:slideViewPr>
    <p:cSldViewPr snapToGrid="0" snapToObjects="1">
      <p:cViewPr varScale="1">
        <p:scale>
          <a:sx n="76" d="100"/>
          <a:sy n="76" d="100"/>
        </p:scale>
        <p:origin x="7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1C1EA-16F0-5946-AE82-0CB04BC81C87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5B212D-C9AB-FD47-8258-4AEBFD80D33D}">
      <dgm:prSet phldrT="[Text]"/>
      <dgm:spPr/>
      <dgm:t>
        <a:bodyPr/>
        <a:lstStyle/>
        <a:p>
          <a:r>
            <a:rPr lang="en-US" dirty="0"/>
            <a:t>All authority comes from God (13:1)</a:t>
          </a:r>
        </a:p>
      </dgm:t>
    </dgm:pt>
    <dgm:pt modelId="{F3067344-AD3D-C940-A4DF-8C0425F1E214}" type="parTrans" cxnId="{5C67A3E5-78B9-F44B-B8DB-D9B386F5656E}">
      <dgm:prSet/>
      <dgm:spPr/>
      <dgm:t>
        <a:bodyPr/>
        <a:lstStyle/>
        <a:p>
          <a:endParaRPr lang="en-US"/>
        </a:p>
      </dgm:t>
    </dgm:pt>
    <dgm:pt modelId="{BE2F0AE3-8BEB-AC40-ABC5-D47DF4226AD8}" type="sibTrans" cxnId="{5C67A3E5-78B9-F44B-B8DB-D9B386F5656E}">
      <dgm:prSet/>
      <dgm:spPr/>
      <dgm:t>
        <a:bodyPr/>
        <a:lstStyle/>
        <a:p>
          <a:endParaRPr lang="en-US"/>
        </a:p>
      </dgm:t>
    </dgm:pt>
    <dgm:pt modelId="{3F9EDE05-56A6-C245-9800-E4C2B0A0B4C0}">
      <dgm:prSet phldrT="[Text]"/>
      <dgm:spPr/>
      <dgm:t>
        <a:bodyPr/>
        <a:lstStyle/>
        <a:p>
          <a:r>
            <a:rPr lang="en-US" dirty="0"/>
            <a:t>What is holy &amp; acceptable to God?</a:t>
          </a:r>
        </a:p>
      </dgm:t>
    </dgm:pt>
    <dgm:pt modelId="{1FCB6300-E91E-BC44-8D29-4241D0786E5E}" type="parTrans" cxnId="{6093C376-A2AD-4143-B7C9-D5810EB7A3E6}">
      <dgm:prSet/>
      <dgm:spPr/>
      <dgm:t>
        <a:bodyPr/>
        <a:lstStyle/>
        <a:p>
          <a:endParaRPr lang="en-US"/>
        </a:p>
      </dgm:t>
    </dgm:pt>
    <dgm:pt modelId="{2FE82F4E-03A2-4A44-B777-C9501ABBC921}" type="sibTrans" cxnId="{6093C376-A2AD-4143-B7C9-D5810EB7A3E6}">
      <dgm:prSet/>
      <dgm:spPr/>
      <dgm:t>
        <a:bodyPr/>
        <a:lstStyle/>
        <a:p>
          <a:endParaRPr lang="en-US"/>
        </a:p>
      </dgm:t>
    </dgm:pt>
    <dgm:pt modelId="{B4D4F2E9-36DA-4649-9A04-485CEB052AD4}">
      <dgm:prSet phldrT="[Text]"/>
      <dgm:spPr/>
      <dgm:t>
        <a:bodyPr/>
        <a:lstStyle/>
        <a:p>
          <a:r>
            <a:rPr lang="en-US" dirty="0"/>
            <a:t>Government is God's servant (13:6)</a:t>
          </a:r>
        </a:p>
      </dgm:t>
    </dgm:pt>
    <dgm:pt modelId="{8BEE2C41-4549-324A-8A58-A53F6B0474C5}" type="parTrans" cxnId="{231807D9-3FD2-1940-8018-A3BF9969F43F}">
      <dgm:prSet/>
      <dgm:spPr/>
      <dgm:t>
        <a:bodyPr/>
        <a:lstStyle/>
        <a:p>
          <a:endParaRPr lang="en-US"/>
        </a:p>
      </dgm:t>
    </dgm:pt>
    <dgm:pt modelId="{D5D1A941-8603-9C4D-A7C9-CE0351F20B8B}" type="sibTrans" cxnId="{231807D9-3FD2-1940-8018-A3BF9969F43F}">
      <dgm:prSet/>
      <dgm:spPr/>
      <dgm:t>
        <a:bodyPr/>
        <a:lstStyle/>
        <a:p>
          <a:endParaRPr lang="en-US"/>
        </a:p>
      </dgm:t>
    </dgm:pt>
    <dgm:pt modelId="{7697AA03-DCBA-8C41-BB55-71433E60B85F}">
      <dgm:prSet phldrT="[Text]" custT="1"/>
      <dgm:spPr/>
      <dgm:t>
        <a:bodyPr/>
        <a:lstStyle/>
        <a:p>
          <a:r>
            <a:rPr lang="en-US" sz="2000" dirty="0"/>
            <a:t>Be humble &amp; sober (12:3)</a:t>
          </a:r>
        </a:p>
      </dgm:t>
    </dgm:pt>
    <dgm:pt modelId="{B0C26ABE-222D-B440-87A8-5D613449EFD2}" type="parTrans" cxnId="{0F6F0551-C4E0-1946-A348-62919ABDF605}">
      <dgm:prSet/>
      <dgm:spPr/>
      <dgm:t>
        <a:bodyPr/>
        <a:lstStyle/>
        <a:p>
          <a:endParaRPr lang="en-US"/>
        </a:p>
      </dgm:t>
    </dgm:pt>
    <dgm:pt modelId="{EECD18A4-E7DA-4849-8648-70B3ABB3B276}" type="sibTrans" cxnId="{0F6F0551-C4E0-1946-A348-62919ABDF605}">
      <dgm:prSet/>
      <dgm:spPr/>
      <dgm:t>
        <a:bodyPr/>
        <a:lstStyle/>
        <a:p>
          <a:endParaRPr lang="en-US"/>
        </a:p>
      </dgm:t>
    </dgm:pt>
    <dgm:pt modelId="{07B435D3-180F-8E4E-BA86-D46DAF242CA5}">
      <dgm:prSet phldrT="[Text]" custT="1"/>
      <dgm:spPr/>
      <dgm:t>
        <a:bodyPr/>
        <a:lstStyle/>
        <a:p>
          <a:r>
            <a:rPr lang="en-US" sz="2000" dirty="0"/>
            <a:t>Use gifts for good of community (12:6-8)</a:t>
          </a:r>
        </a:p>
      </dgm:t>
    </dgm:pt>
    <dgm:pt modelId="{74370970-9726-7A4B-82D9-45B977B0D3D0}" type="parTrans" cxnId="{483EA086-1C9F-8347-AD5D-674E7A631AE2}">
      <dgm:prSet/>
      <dgm:spPr/>
      <dgm:t>
        <a:bodyPr/>
        <a:lstStyle/>
        <a:p>
          <a:endParaRPr lang="en-US"/>
        </a:p>
      </dgm:t>
    </dgm:pt>
    <dgm:pt modelId="{C5F477E7-8D55-B94A-BDE3-8F4F8E7C7FF1}" type="sibTrans" cxnId="{483EA086-1C9F-8347-AD5D-674E7A631AE2}">
      <dgm:prSet/>
      <dgm:spPr/>
      <dgm:t>
        <a:bodyPr/>
        <a:lstStyle/>
        <a:p>
          <a:endParaRPr lang="en-US"/>
        </a:p>
      </dgm:t>
    </dgm:pt>
    <dgm:pt modelId="{C3F54414-7A53-3E42-AD0C-8F710CCC3644}">
      <dgm:prSet phldrT="[Text]" custT="1"/>
      <dgm:spPr/>
      <dgm:t>
        <a:bodyPr/>
        <a:lstStyle/>
        <a:p>
          <a:r>
            <a:rPr lang="en-US" sz="2000" dirty="0"/>
            <a:t>Give to those in need (12:13)</a:t>
          </a:r>
        </a:p>
      </dgm:t>
    </dgm:pt>
    <dgm:pt modelId="{5151E12F-3669-444F-BFFF-5AF4D6872FFB}" type="parTrans" cxnId="{9A9B4607-9095-6947-A256-4C5F858AE502}">
      <dgm:prSet/>
      <dgm:spPr/>
      <dgm:t>
        <a:bodyPr/>
        <a:lstStyle/>
        <a:p>
          <a:endParaRPr lang="en-US"/>
        </a:p>
      </dgm:t>
    </dgm:pt>
    <dgm:pt modelId="{B3E18274-ED2B-FF40-9854-ED0588ECEDA2}" type="sibTrans" cxnId="{9A9B4607-9095-6947-A256-4C5F858AE502}">
      <dgm:prSet/>
      <dgm:spPr/>
      <dgm:t>
        <a:bodyPr/>
        <a:lstStyle/>
        <a:p>
          <a:endParaRPr lang="en-US"/>
        </a:p>
      </dgm:t>
    </dgm:pt>
    <dgm:pt modelId="{8F64FAF6-DBA4-5444-944B-F0FEB7DE7003}">
      <dgm:prSet phldrT="[Text]" custT="1"/>
      <dgm:spPr/>
      <dgm:t>
        <a:bodyPr/>
        <a:lstStyle/>
        <a:p>
          <a:r>
            <a:rPr lang="en-US" sz="2000" dirty="0"/>
            <a:t>Live in harmony (12:16)</a:t>
          </a:r>
        </a:p>
      </dgm:t>
    </dgm:pt>
    <dgm:pt modelId="{8B893617-CAEF-484D-8BF0-95FB2C19D279}" type="parTrans" cxnId="{E4DE69C9-B221-314E-9DE3-7C30477B14FC}">
      <dgm:prSet/>
      <dgm:spPr/>
      <dgm:t>
        <a:bodyPr/>
        <a:lstStyle/>
        <a:p>
          <a:endParaRPr lang="en-US"/>
        </a:p>
      </dgm:t>
    </dgm:pt>
    <dgm:pt modelId="{9EB2E222-225B-A74B-A4F5-157CCE33BE93}" type="sibTrans" cxnId="{E4DE69C9-B221-314E-9DE3-7C30477B14FC}">
      <dgm:prSet/>
      <dgm:spPr/>
      <dgm:t>
        <a:bodyPr/>
        <a:lstStyle/>
        <a:p>
          <a:endParaRPr lang="en-US"/>
        </a:p>
      </dgm:t>
    </dgm:pt>
    <dgm:pt modelId="{9D8BC4CF-F689-8241-88A7-E7B7FC0EF9F4}">
      <dgm:prSet phldrT="[Text]" custT="1"/>
      <dgm:spPr/>
      <dgm:t>
        <a:bodyPr/>
        <a:lstStyle/>
        <a:p>
          <a:r>
            <a:rPr lang="en-US" sz="2000" dirty="0"/>
            <a:t>Leave vengeance to the Lord (12:19)</a:t>
          </a:r>
        </a:p>
      </dgm:t>
    </dgm:pt>
    <dgm:pt modelId="{173D06CF-0398-924A-A955-2107C455723F}" type="parTrans" cxnId="{3D4F4588-45E8-C14F-B90E-AFEF955F0DC4}">
      <dgm:prSet/>
      <dgm:spPr/>
      <dgm:t>
        <a:bodyPr/>
        <a:lstStyle/>
        <a:p>
          <a:endParaRPr lang="en-US"/>
        </a:p>
      </dgm:t>
    </dgm:pt>
    <dgm:pt modelId="{C0BB1BBF-C7DC-EB4E-9EF2-8BD7BD4E3365}" type="sibTrans" cxnId="{3D4F4588-45E8-C14F-B90E-AFEF955F0DC4}">
      <dgm:prSet/>
      <dgm:spPr/>
      <dgm:t>
        <a:bodyPr/>
        <a:lstStyle/>
        <a:p>
          <a:endParaRPr lang="en-US"/>
        </a:p>
      </dgm:t>
    </dgm:pt>
    <dgm:pt modelId="{83B976BA-FCBD-AD4F-9324-822140E6C60F}">
      <dgm:prSet phldrT="[Text]"/>
      <dgm:spPr/>
      <dgm:t>
        <a:bodyPr/>
        <a:lstStyle/>
        <a:p>
          <a:endParaRPr lang="en-US" sz="900" dirty="0"/>
        </a:p>
      </dgm:t>
    </dgm:pt>
    <dgm:pt modelId="{E94E30DA-611C-9043-BE7F-614DF3E4279B}" type="parTrans" cxnId="{ACAAC8E9-61CB-624F-915B-4873A338E6C7}">
      <dgm:prSet/>
      <dgm:spPr/>
      <dgm:t>
        <a:bodyPr/>
        <a:lstStyle/>
        <a:p>
          <a:endParaRPr lang="en-US"/>
        </a:p>
      </dgm:t>
    </dgm:pt>
    <dgm:pt modelId="{058AD73B-CBF0-A24E-B6D9-8C334B481443}" type="sibTrans" cxnId="{ACAAC8E9-61CB-624F-915B-4873A338E6C7}">
      <dgm:prSet/>
      <dgm:spPr/>
      <dgm:t>
        <a:bodyPr/>
        <a:lstStyle/>
        <a:p>
          <a:endParaRPr lang="en-US"/>
        </a:p>
      </dgm:t>
    </dgm:pt>
    <dgm:pt modelId="{8C664C6A-C077-9245-8645-0F9F5AE95B9E}">
      <dgm:prSet phldrT="[Text]" custT="1"/>
      <dgm:spPr/>
      <dgm:t>
        <a:bodyPr/>
        <a:lstStyle/>
        <a:p>
          <a:r>
            <a:rPr lang="en-US" sz="2000" dirty="0"/>
            <a:t>Welcome those who are different (14:1-6)</a:t>
          </a:r>
        </a:p>
      </dgm:t>
    </dgm:pt>
    <dgm:pt modelId="{892BD2E4-D5FF-6141-A5C8-A96FFAF07D1D}" type="parTrans" cxnId="{89D2766B-4422-5844-BD1E-ED1DD5428002}">
      <dgm:prSet/>
      <dgm:spPr/>
      <dgm:t>
        <a:bodyPr/>
        <a:lstStyle/>
        <a:p>
          <a:endParaRPr lang="en-US"/>
        </a:p>
      </dgm:t>
    </dgm:pt>
    <dgm:pt modelId="{64BA5C2B-DF92-7E46-8542-2A8994BAA635}" type="sibTrans" cxnId="{89D2766B-4422-5844-BD1E-ED1DD5428002}">
      <dgm:prSet/>
      <dgm:spPr/>
      <dgm:t>
        <a:bodyPr/>
        <a:lstStyle/>
        <a:p>
          <a:endParaRPr lang="en-US"/>
        </a:p>
      </dgm:t>
    </dgm:pt>
    <dgm:pt modelId="{8FBE168D-462A-E74D-9EFC-650D499AA12C}">
      <dgm:prSet phldrT="[Text]" custT="1"/>
      <dgm:spPr/>
      <dgm:t>
        <a:bodyPr/>
        <a:lstStyle/>
        <a:p>
          <a:r>
            <a:rPr lang="en-US" sz="2000" dirty="0"/>
            <a:t>Make peace (14:19)</a:t>
          </a:r>
        </a:p>
      </dgm:t>
    </dgm:pt>
    <dgm:pt modelId="{96A8F914-4231-C146-9734-AA01930DD133}" type="parTrans" cxnId="{64FF7D19-A225-434E-9282-4E56499394FD}">
      <dgm:prSet/>
      <dgm:spPr/>
      <dgm:t>
        <a:bodyPr/>
        <a:lstStyle/>
        <a:p>
          <a:endParaRPr lang="en-US"/>
        </a:p>
      </dgm:t>
    </dgm:pt>
    <dgm:pt modelId="{24DF46BE-D35C-4A4C-8EA0-1FE164D2D325}" type="sibTrans" cxnId="{64FF7D19-A225-434E-9282-4E56499394FD}">
      <dgm:prSet/>
      <dgm:spPr/>
      <dgm:t>
        <a:bodyPr/>
        <a:lstStyle/>
        <a:p>
          <a:endParaRPr lang="en-US"/>
        </a:p>
      </dgm:t>
    </dgm:pt>
    <dgm:pt modelId="{45C090CB-F661-C246-909E-31A0FC801BAD}">
      <dgm:prSet phldrT="[Text]" custT="1"/>
      <dgm:spPr/>
      <dgm:t>
        <a:bodyPr/>
        <a:lstStyle/>
        <a:p>
          <a:r>
            <a:rPr lang="en-US" sz="2000" dirty="0"/>
            <a:t>Don’t impose your religion on others (14:1-16)</a:t>
          </a:r>
        </a:p>
      </dgm:t>
    </dgm:pt>
    <dgm:pt modelId="{9B3DFAC5-DAA1-A14D-BCC3-0D2CDBEBEF1A}" type="parTrans" cxnId="{5989913A-8E74-1F46-AD6E-69728A532287}">
      <dgm:prSet/>
      <dgm:spPr/>
      <dgm:t>
        <a:bodyPr/>
        <a:lstStyle/>
        <a:p>
          <a:endParaRPr lang="en-US"/>
        </a:p>
      </dgm:t>
    </dgm:pt>
    <dgm:pt modelId="{5CB2AF99-D13C-C94B-B7AC-D4D672F63196}" type="sibTrans" cxnId="{5989913A-8E74-1F46-AD6E-69728A532287}">
      <dgm:prSet/>
      <dgm:spPr/>
      <dgm:t>
        <a:bodyPr/>
        <a:lstStyle/>
        <a:p>
          <a:endParaRPr lang="en-US"/>
        </a:p>
      </dgm:t>
    </dgm:pt>
    <dgm:pt modelId="{DE0B047A-3249-CA42-B1E5-A21D77C7A42F}" type="pres">
      <dgm:prSet presAssocID="{7111C1EA-16F0-5946-AE82-0CB04BC81C8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C71D39E-80FF-6B4F-8347-990181C95B00}" type="pres">
      <dgm:prSet presAssocID="{5A5B212D-C9AB-FD47-8258-4AEBFD80D33D}" presName="Accent1" presStyleCnt="0"/>
      <dgm:spPr/>
    </dgm:pt>
    <dgm:pt modelId="{3C7EE1A0-7B58-9747-96CD-639885C58F3C}" type="pres">
      <dgm:prSet presAssocID="{5A5B212D-C9AB-FD47-8258-4AEBFD80D33D}" presName="Accent" presStyleLbl="node1" presStyleIdx="0" presStyleCnt="3" custLinFactNeighborY="23322"/>
      <dgm:spPr/>
    </dgm:pt>
    <dgm:pt modelId="{15E6EAD9-895C-334F-B577-9E27A4024197}" type="pres">
      <dgm:prSet presAssocID="{5A5B212D-C9AB-FD47-8258-4AEBFD80D33D}" presName="Parent1" presStyleLbl="revTx" presStyleIdx="0" presStyleCnt="4" custLinFactNeighborY="83984">
        <dgm:presLayoutVars>
          <dgm:chMax val="1"/>
          <dgm:chPref val="1"/>
          <dgm:bulletEnabled val="1"/>
        </dgm:presLayoutVars>
      </dgm:prSet>
      <dgm:spPr/>
    </dgm:pt>
    <dgm:pt modelId="{C02F47DC-27D5-1544-AD51-5D760B06DFBB}" type="pres">
      <dgm:prSet presAssocID="{B4D4F2E9-36DA-4649-9A04-485CEB052AD4}" presName="Accent2" presStyleCnt="0"/>
      <dgm:spPr/>
    </dgm:pt>
    <dgm:pt modelId="{8B5F1A35-D4D4-864E-B935-8077B344CE78}" type="pres">
      <dgm:prSet presAssocID="{B4D4F2E9-36DA-4649-9A04-485CEB052AD4}" presName="Accent" presStyleLbl="node1" presStyleIdx="1" presStyleCnt="3" custLinFactNeighborY="23322"/>
      <dgm:spPr/>
    </dgm:pt>
    <dgm:pt modelId="{0C0C74CE-82C9-1C43-A061-FF086828E3F2}" type="pres">
      <dgm:prSet presAssocID="{B4D4F2E9-36DA-4649-9A04-485CEB052AD4}" presName="Parent2" presStyleLbl="revTx" presStyleIdx="1" presStyleCnt="4" custLinFactNeighborY="83984">
        <dgm:presLayoutVars>
          <dgm:chMax val="1"/>
          <dgm:chPref val="1"/>
          <dgm:bulletEnabled val="1"/>
        </dgm:presLayoutVars>
      </dgm:prSet>
      <dgm:spPr/>
    </dgm:pt>
    <dgm:pt modelId="{3B9D0EDA-0068-8247-B1C2-C7392568F93F}" type="pres">
      <dgm:prSet presAssocID="{3F9EDE05-56A6-C245-9800-E4C2B0A0B4C0}" presName="Accent3" presStyleCnt="0"/>
      <dgm:spPr/>
    </dgm:pt>
    <dgm:pt modelId="{4E8ACAC3-B161-4241-80F0-077A477CC2B3}" type="pres">
      <dgm:prSet presAssocID="{3F9EDE05-56A6-C245-9800-E4C2B0A0B4C0}" presName="Accent" presStyleLbl="node1" presStyleIdx="2" presStyleCnt="3" custLinFactNeighborY="27136"/>
      <dgm:spPr/>
    </dgm:pt>
    <dgm:pt modelId="{1DA21FF6-0F0D-494C-86A5-419C5F3A1234}" type="pres">
      <dgm:prSet presAssocID="{3F9EDE05-56A6-C245-9800-E4C2B0A0B4C0}" presName="Child3" presStyleLbl="revTx" presStyleIdx="2" presStyleCnt="4" custScaleX="260414" custScaleY="343316" custLinFactNeighborX="76661" custLinFactNeighborY="-33463">
        <dgm:presLayoutVars>
          <dgm:chMax val="0"/>
          <dgm:chPref val="0"/>
          <dgm:bulletEnabled val="1"/>
        </dgm:presLayoutVars>
      </dgm:prSet>
      <dgm:spPr/>
    </dgm:pt>
    <dgm:pt modelId="{D49D26C9-63F3-7648-865E-E38C03CD1A91}" type="pres">
      <dgm:prSet presAssocID="{3F9EDE05-56A6-C245-9800-E4C2B0A0B4C0}" presName="Parent3" presStyleLbl="revTx" presStyleIdx="3" presStyleCnt="4" custLinFactNeighborY="83984">
        <dgm:presLayoutVars>
          <dgm:chMax val="1"/>
          <dgm:chPref val="1"/>
          <dgm:bulletEnabled val="1"/>
        </dgm:presLayoutVars>
      </dgm:prSet>
      <dgm:spPr/>
    </dgm:pt>
  </dgm:ptLst>
  <dgm:cxnLst>
    <dgm:cxn modelId="{9A9B4607-9095-6947-A256-4C5F858AE502}" srcId="{3F9EDE05-56A6-C245-9800-E4C2B0A0B4C0}" destId="{C3F54414-7A53-3E42-AD0C-8F710CCC3644}" srcOrd="2" destOrd="0" parTransId="{5151E12F-3669-444F-BFFF-5AF4D6872FFB}" sibTransId="{B3E18274-ED2B-FF40-9854-ED0588ECEDA2}"/>
    <dgm:cxn modelId="{90691C15-DB1B-9941-BC50-1A58054BB67F}" type="presOf" srcId="{3F9EDE05-56A6-C245-9800-E4C2B0A0B4C0}" destId="{D49D26C9-63F3-7648-865E-E38C03CD1A91}" srcOrd="0" destOrd="0" presId="urn:microsoft.com/office/officeart/2009/layout/CircleArrowProcess"/>
    <dgm:cxn modelId="{64FF7D19-A225-434E-9282-4E56499394FD}" srcId="{3F9EDE05-56A6-C245-9800-E4C2B0A0B4C0}" destId="{8FBE168D-462A-E74D-9EFC-650D499AA12C}" srcOrd="6" destOrd="0" parTransId="{96A8F914-4231-C146-9734-AA01930DD133}" sibTransId="{24DF46BE-D35C-4A4C-8EA0-1FE164D2D325}"/>
    <dgm:cxn modelId="{8495003A-5AD2-6C41-8AA0-B9E5C2846520}" type="presOf" srcId="{7697AA03-DCBA-8C41-BB55-71433E60B85F}" destId="{1DA21FF6-0F0D-494C-86A5-419C5F3A1234}" srcOrd="0" destOrd="0" presId="urn:microsoft.com/office/officeart/2009/layout/CircleArrowProcess"/>
    <dgm:cxn modelId="{5989913A-8E74-1F46-AD6E-69728A532287}" srcId="{3F9EDE05-56A6-C245-9800-E4C2B0A0B4C0}" destId="{45C090CB-F661-C246-909E-31A0FC801BAD}" srcOrd="7" destOrd="0" parTransId="{9B3DFAC5-DAA1-A14D-BCC3-0D2CDBEBEF1A}" sibTransId="{5CB2AF99-D13C-C94B-B7AC-D4D672F63196}"/>
    <dgm:cxn modelId="{4DC67C5F-04D4-6142-AB6E-4418284091BA}" type="presOf" srcId="{C3F54414-7A53-3E42-AD0C-8F710CCC3644}" destId="{1DA21FF6-0F0D-494C-86A5-419C5F3A1234}" srcOrd="0" destOrd="2" presId="urn:microsoft.com/office/officeart/2009/layout/CircleArrowProcess"/>
    <dgm:cxn modelId="{41311764-A287-E84E-8A2A-FD346155CA5A}" type="presOf" srcId="{8FBE168D-462A-E74D-9EFC-650D499AA12C}" destId="{1DA21FF6-0F0D-494C-86A5-419C5F3A1234}" srcOrd="0" destOrd="6" presId="urn:microsoft.com/office/officeart/2009/layout/CircleArrowProcess"/>
    <dgm:cxn modelId="{6F2CB74A-7B19-DD40-A7D6-E88E1499213C}" type="presOf" srcId="{83B976BA-FCBD-AD4F-9324-822140E6C60F}" destId="{1DA21FF6-0F0D-494C-86A5-419C5F3A1234}" srcOrd="0" destOrd="8" presId="urn:microsoft.com/office/officeart/2009/layout/CircleArrowProcess"/>
    <dgm:cxn modelId="{89D2766B-4422-5844-BD1E-ED1DD5428002}" srcId="{3F9EDE05-56A6-C245-9800-E4C2B0A0B4C0}" destId="{8C664C6A-C077-9245-8645-0F9F5AE95B9E}" srcOrd="5" destOrd="0" parTransId="{892BD2E4-D5FF-6141-A5C8-A96FFAF07D1D}" sibTransId="{64BA5C2B-DF92-7E46-8542-2A8994BAA635}"/>
    <dgm:cxn modelId="{2AE3144D-5F23-C84C-BE05-0FE0EC6AD9FC}" type="presOf" srcId="{7111C1EA-16F0-5946-AE82-0CB04BC81C87}" destId="{DE0B047A-3249-CA42-B1E5-A21D77C7A42F}" srcOrd="0" destOrd="0" presId="urn:microsoft.com/office/officeart/2009/layout/CircleArrowProcess"/>
    <dgm:cxn modelId="{0F6F0551-C4E0-1946-A348-62919ABDF605}" srcId="{3F9EDE05-56A6-C245-9800-E4C2B0A0B4C0}" destId="{7697AA03-DCBA-8C41-BB55-71433E60B85F}" srcOrd="0" destOrd="0" parTransId="{B0C26ABE-222D-B440-87A8-5D613449EFD2}" sibTransId="{EECD18A4-E7DA-4849-8648-70B3ABB3B276}"/>
    <dgm:cxn modelId="{6093C376-A2AD-4143-B7C9-D5810EB7A3E6}" srcId="{7111C1EA-16F0-5946-AE82-0CB04BC81C87}" destId="{3F9EDE05-56A6-C245-9800-E4C2B0A0B4C0}" srcOrd="2" destOrd="0" parTransId="{1FCB6300-E91E-BC44-8D29-4241D0786E5E}" sibTransId="{2FE82F4E-03A2-4A44-B777-C9501ABBC921}"/>
    <dgm:cxn modelId="{74A3D77C-172F-4C4E-9303-CB0636C7BF6A}" type="presOf" srcId="{5A5B212D-C9AB-FD47-8258-4AEBFD80D33D}" destId="{15E6EAD9-895C-334F-B577-9E27A4024197}" srcOrd="0" destOrd="0" presId="urn:microsoft.com/office/officeart/2009/layout/CircleArrowProcess"/>
    <dgm:cxn modelId="{483EA086-1C9F-8347-AD5D-674E7A631AE2}" srcId="{3F9EDE05-56A6-C245-9800-E4C2B0A0B4C0}" destId="{07B435D3-180F-8E4E-BA86-D46DAF242CA5}" srcOrd="1" destOrd="0" parTransId="{74370970-9726-7A4B-82D9-45B977B0D3D0}" sibTransId="{C5F477E7-8D55-B94A-BDE3-8F4F8E7C7FF1}"/>
    <dgm:cxn modelId="{3D4F4588-45E8-C14F-B90E-AFEF955F0DC4}" srcId="{3F9EDE05-56A6-C245-9800-E4C2B0A0B4C0}" destId="{9D8BC4CF-F689-8241-88A7-E7B7FC0EF9F4}" srcOrd="4" destOrd="0" parTransId="{173D06CF-0398-924A-A955-2107C455723F}" sibTransId="{C0BB1BBF-C7DC-EB4E-9EF2-8BD7BD4E3365}"/>
    <dgm:cxn modelId="{8326BB8F-44CC-B641-83DB-78BCDE9C5274}" type="presOf" srcId="{8F64FAF6-DBA4-5444-944B-F0FEB7DE7003}" destId="{1DA21FF6-0F0D-494C-86A5-419C5F3A1234}" srcOrd="0" destOrd="3" presId="urn:microsoft.com/office/officeart/2009/layout/CircleArrowProcess"/>
    <dgm:cxn modelId="{35F2DF90-C24C-C546-9EAC-95A456B08702}" type="presOf" srcId="{07B435D3-180F-8E4E-BA86-D46DAF242CA5}" destId="{1DA21FF6-0F0D-494C-86A5-419C5F3A1234}" srcOrd="0" destOrd="1" presId="urn:microsoft.com/office/officeart/2009/layout/CircleArrowProcess"/>
    <dgm:cxn modelId="{57675FAF-AE2C-CF46-8D29-0E85A2BFA654}" type="presOf" srcId="{8C664C6A-C077-9245-8645-0F9F5AE95B9E}" destId="{1DA21FF6-0F0D-494C-86A5-419C5F3A1234}" srcOrd="0" destOrd="5" presId="urn:microsoft.com/office/officeart/2009/layout/CircleArrowProcess"/>
    <dgm:cxn modelId="{484C7FBF-CB48-1240-A916-51F98FC494BB}" type="presOf" srcId="{9D8BC4CF-F689-8241-88A7-E7B7FC0EF9F4}" destId="{1DA21FF6-0F0D-494C-86A5-419C5F3A1234}" srcOrd="0" destOrd="4" presId="urn:microsoft.com/office/officeart/2009/layout/CircleArrowProcess"/>
    <dgm:cxn modelId="{E4DE69C9-B221-314E-9DE3-7C30477B14FC}" srcId="{3F9EDE05-56A6-C245-9800-E4C2B0A0B4C0}" destId="{8F64FAF6-DBA4-5444-944B-F0FEB7DE7003}" srcOrd="3" destOrd="0" parTransId="{8B893617-CAEF-484D-8BF0-95FB2C19D279}" sibTransId="{9EB2E222-225B-A74B-A4F5-157CCE33BE93}"/>
    <dgm:cxn modelId="{231807D9-3FD2-1940-8018-A3BF9969F43F}" srcId="{7111C1EA-16F0-5946-AE82-0CB04BC81C87}" destId="{B4D4F2E9-36DA-4649-9A04-485CEB052AD4}" srcOrd="1" destOrd="0" parTransId="{8BEE2C41-4549-324A-8A58-A53F6B0474C5}" sibTransId="{D5D1A941-8603-9C4D-A7C9-CE0351F20B8B}"/>
    <dgm:cxn modelId="{5C67A3E5-78B9-F44B-B8DB-D9B386F5656E}" srcId="{7111C1EA-16F0-5946-AE82-0CB04BC81C87}" destId="{5A5B212D-C9AB-FD47-8258-4AEBFD80D33D}" srcOrd="0" destOrd="0" parTransId="{F3067344-AD3D-C940-A4DF-8C0425F1E214}" sibTransId="{BE2F0AE3-8BEB-AC40-ABC5-D47DF4226AD8}"/>
    <dgm:cxn modelId="{6019F8E7-0FE2-9946-9CBD-E50B09260110}" type="presOf" srcId="{B4D4F2E9-36DA-4649-9A04-485CEB052AD4}" destId="{0C0C74CE-82C9-1C43-A061-FF086828E3F2}" srcOrd="0" destOrd="0" presId="urn:microsoft.com/office/officeart/2009/layout/CircleArrowProcess"/>
    <dgm:cxn modelId="{ACAAC8E9-61CB-624F-915B-4873A338E6C7}" srcId="{3F9EDE05-56A6-C245-9800-E4C2B0A0B4C0}" destId="{83B976BA-FCBD-AD4F-9324-822140E6C60F}" srcOrd="8" destOrd="0" parTransId="{E94E30DA-611C-9043-BE7F-614DF3E4279B}" sibTransId="{058AD73B-CBF0-A24E-B6D9-8C334B481443}"/>
    <dgm:cxn modelId="{CD34D3EC-FB89-9946-ACCC-616C018C1DC2}" type="presOf" srcId="{45C090CB-F661-C246-909E-31A0FC801BAD}" destId="{1DA21FF6-0F0D-494C-86A5-419C5F3A1234}" srcOrd="0" destOrd="7" presId="urn:microsoft.com/office/officeart/2009/layout/CircleArrowProcess"/>
    <dgm:cxn modelId="{4D1CBA99-CF84-2D45-BC5E-88B62018313F}" type="presParOf" srcId="{DE0B047A-3249-CA42-B1E5-A21D77C7A42F}" destId="{8C71D39E-80FF-6B4F-8347-990181C95B00}" srcOrd="0" destOrd="0" presId="urn:microsoft.com/office/officeart/2009/layout/CircleArrowProcess"/>
    <dgm:cxn modelId="{A6695378-70C8-8844-BD27-12E66F41B1F3}" type="presParOf" srcId="{8C71D39E-80FF-6B4F-8347-990181C95B00}" destId="{3C7EE1A0-7B58-9747-96CD-639885C58F3C}" srcOrd="0" destOrd="0" presId="urn:microsoft.com/office/officeart/2009/layout/CircleArrowProcess"/>
    <dgm:cxn modelId="{196970B0-8EC5-D545-92AE-4CC36A4BDA7A}" type="presParOf" srcId="{DE0B047A-3249-CA42-B1E5-A21D77C7A42F}" destId="{15E6EAD9-895C-334F-B577-9E27A4024197}" srcOrd="1" destOrd="0" presId="urn:microsoft.com/office/officeart/2009/layout/CircleArrowProcess"/>
    <dgm:cxn modelId="{AF94FB10-6DAC-884B-A9A6-31F335480BD5}" type="presParOf" srcId="{DE0B047A-3249-CA42-B1E5-A21D77C7A42F}" destId="{C02F47DC-27D5-1544-AD51-5D760B06DFBB}" srcOrd="2" destOrd="0" presId="urn:microsoft.com/office/officeart/2009/layout/CircleArrowProcess"/>
    <dgm:cxn modelId="{208EF313-DCD0-8949-A7F9-6A510EC6BB0E}" type="presParOf" srcId="{C02F47DC-27D5-1544-AD51-5D760B06DFBB}" destId="{8B5F1A35-D4D4-864E-B935-8077B344CE78}" srcOrd="0" destOrd="0" presId="urn:microsoft.com/office/officeart/2009/layout/CircleArrowProcess"/>
    <dgm:cxn modelId="{92800992-BFE2-DA4C-94D0-574588AADB33}" type="presParOf" srcId="{DE0B047A-3249-CA42-B1E5-A21D77C7A42F}" destId="{0C0C74CE-82C9-1C43-A061-FF086828E3F2}" srcOrd="3" destOrd="0" presId="urn:microsoft.com/office/officeart/2009/layout/CircleArrowProcess"/>
    <dgm:cxn modelId="{A0136B34-E66E-FE41-B2F1-A3DC2211F3B2}" type="presParOf" srcId="{DE0B047A-3249-CA42-B1E5-A21D77C7A42F}" destId="{3B9D0EDA-0068-8247-B1C2-C7392568F93F}" srcOrd="4" destOrd="0" presId="urn:microsoft.com/office/officeart/2009/layout/CircleArrowProcess"/>
    <dgm:cxn modelId="{1EBBAF49-1EB6-4343-9BEA-96B86B6E2058}" type="presParOf" srcId="{3B9D0EDA-0068-8247-B1C2-C7392568F93F}" destId="{4E8ACAC3-B161-4241-80F0-077A477CC2B3}" srcOrd="0" destOrd="0" presId="urn:microsoft.com/office/officeart/2009/layout/CircleArrowProcess"/>
    <dgm:cxn modelId="{BB596BF6-115D-5249-BA48-B0CAC8223664}" type="presParOf" srcId="{DE0B047A-3249-CA42-B1E5-A21D77C7A42F}" destId="{1DA21FF6-0F0D-494C-86A5-419C5F3A1234}" srcOrd="5" destOrd="0" presId="urn:microsoft.com/office/officeart/2009/layout/CircleArrowProcess"/>
    <dgm:cxn modelId="{36503382-F35B-E84E-B8CE-6D20AFD1D73F}" type="presParOf" srcId="{DE0B047A-3249-CA42-B1E5-A21D77C7A42F}" destId="{D49D26C9-63F3-7648-865E-E38C03CD1A91}" srcOrd="6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EE1A0-7B58-9747-96CD-639885C58F3C}">
      <dsp:nvSpPr>
        <dsp:cNvPr id="0" name=""/>
        <dsp:cNvSpPr/>
      </dsp:nvSpPr>
      <dsp:spPr>
        <a:xfrm>
          <a:off x="2514014" y="331151"/>
          <a:ext cx="3258517" cy="325901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6EAD9-895C-334F-B577-9E27A4024197}">
      <dsp:nvSpPr>
        <dsp:cNvPr id="0" name=""/>
        <dsp:cNvSpPr/>
      </dsp:nvSpPr>
      <dsp:spPr>
        <a:xfrm>
          <a:off x="3234253" y="1507851"/>
          <a:ext cx="1810695" cy="905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All authority comes from God (13:1)</a:t>
          </a:r>
        </a:p>
      </dsp:txBody>
      <dsp:txXfrm>
        <a:off x="3234253" y="1507851"/>
        <a:ext cx="1810695" cy="905130"/>
      </dsp:txXfrm>
    </dsp:sp>
    <dsp:sp modelId="{8B5F1A35-D4D4-864E-B935-8077B344CE78}">
      <dsp:nvSpPr>
        <dsp:cNvPr id="0" name=""/>
        <dsp:cNvSpPr/>
      </dsp:nvSpPr>
      <dsp:spPr>
        <a:xfrm>
          <a:off x="1608972" y="2203695"/>
          <a:ext cx="3258517" cy="325901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C74CE-82C9-1C43-A061-FF086828E3F2}">
      <dsp:nvSpPr>
        <dsp:cNvPr id="0" name=""/>
        <dsp:cNvSpPr/>
      </dsp:nvSpPr>
      <dsp:spPr>
        <a:xfrm>
          <a:off x="2332883" y="3391228"/>
          <a:ext cx="1810695" cy="905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Government is God's servant (13:6)</a:t>
          </a:r>
        </a:p>
      </dsp:txBody>
      <dsp:txXfrm>
        <a:off x="2332883" y="3391228"/>
        <a:ext cx="1810695" cy="905130"/>
      </dsp:txXfrm>
    </dsp:sp>
    <dsp:sp modelId="{4E8ACAC3-B161-4241-80F0-077A477CC2B3}">
      <dsp:nvSpPr>
        <dsp:cNvPr id="0" name=""/>
        <dsp:cNvSpPr/>
      </dsp:nvSpPr>
      <dsp:spPr>
        <a:xfrm>
          <a:off x="2745934" y="4300251"/>
          <a:ext cx="2799571" cy="280069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21FF6-0F0D-494C-86A5-419C5F3A1234}">
      <dsp:nvSpPr>
        <dsp:cNvPr id="0" name=""/>
        <dsp:cNvSpPr/>
      </dsp:nvSpPr>
      <dsp:spPr>
        <a:xfrm>
          <a:off x="5703814" y="2286050"/>
          <a:ext cx="5091380" cy="4476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Be humble &amp; sober (12:3)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Use gifts for good of community (12:6-8)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Give to those in need (12:13)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Live in harmony (12:16)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Leave vengeance to the Lord (12:19)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Welcome those who are different (14:1-6)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Make peace (14:19)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Don’t impose your religion on others (14:1-16)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</dsp:txBody>
      <dsp:txXfrm>
        <a:off x="5703814" y="2286050"/>
        <a:ext cx="5091380" cy="4476414"/>
      </dsp:txXfrm>
    </dsp:sp>
    <dsp:sp modelId="{D49D26C9-63F3-7648-865E-E38C03CD1A91}">
      <dsp:nvSpPr>
        <dsp:cNvPr id="0" name=""/>
        <dsp:cNvSpPr/>
      </dsp:nvSpPr>
      <dsp:spPr>
        <a:xfrm>
          <a:off x="3238536" y="5277312"/>
          <a:ext cx="1810695" cy="905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is holy &amp; acceptable to God?</a:t>
          </a:r>
        </a:p>
      </dsp:txBody>
      <dsp:txXfrm>
        <a:off x="3238536" y="5277312"/>
        <a:ext cx="1810695" cy="905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1C5C0-65FF-D84F-BE9B-70DA9F9D7DDE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BD191-201D-5F4F-83AB-15113707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6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5E9D-8C5E-2448-98C1-7116D23D7694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33A25450-E1AE-E742-8C01-5604F32E5C6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5E9D-8C5E-2448-98C1-7116D23D7694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25450-E1AE-E742-8C01-5604F32E5C6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5E9D-8C5E-2448-98C1-7116D23D7694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25450-E1AE-E742-8C01-5604F32E5C6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5E9D-8C5E-2448-98C1-7116D23D7694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25450-E1AE-E742-8C01-5604F32E5C6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Autofit/>
          </a:bodyPr>
          <a:lstStyle>
            <a:lvl1pPr marL="0" indent="0">
              <a:buNone/>
              <a:defRPr sz="4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3845E9D-8C5E-2448-98C1-7116D23D7694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3A25450-E1AE-E742-8C01-5604F32E5C6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5E9D-8C5E-2448-98C1-7116D23D7694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25450-E1AE-E742-8C01-5604F32E5C6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5E9D-8C5E-2448-98C1-7116D23D7694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25450-E1AE-E742-8C01-5604F32E5C6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5E9D-8C5E-2448-98C1-7116D23D7694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25450-E1AE-E742-8C01-5604F32E5C6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5E9D-8C5E-2448-98C1-7116D23D7694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25450-E1AE-E742-8C01-5604F32E5C6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5E9D-8C5E-2448-98C1-7116D23D7694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25450-E1AE-E742-8C01-5604F32E5C6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079652" cy="3077308"/>
          </a:xfrm>
        </p:spPr>
        <p:txBody>
          <a:bodyPr anchor="b"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C3845E9D-8C5E-2448-98C1-7116D23D7694}" type="datetimeFigureOut">
              <a:rPr lang="en-US" smtClean="0"/>
              <a:t>8/8/2017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25450-E1AE-E742-8C01-5604F32E5C6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3845E9D-8C5E-2448-98C1-7116D23D7694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3A25450-E1AE-E742-8C01-5604F32E5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3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All Anew: </a:t>
            </a:r>
            <a:br>
              <a:rPr lang="en-US" dirty="0"/>
            </a:br>
            <a:r>
              <a:rPr lang="en-US" dirty="0"/>
              <a:t>Bible Study #2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Presenter Kelly Fryer</a:t>
            </a:r>
          </a:p>
        </p:txBody>
      </p:sp>
    </p:spTree>
    <p:extLst>
      <p:ext uri="{BB962C8B-B14F-4D97-AF65-F5344CB8AC3E}">
        <p14:creationId xmlns:p14="http://schemas.microsoft.com/office/powerpoint/2010/main" val="58935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66800" y="1938086"/>
            <a:ext cx="4754880" cy="640080"/>
          </a:xfrm>
        </p:spPr>
        <p:txBody>
          <a:bodyPr>
            <a:noAutofit/>
          </a:bodyPr>
          <a:lstStyle/>
          <a:p>
            <a:r>
              <a:rPr lang="en-US" sz="4400" dirty="0"/>
              <a:t>Nice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69848" y="2743199"/>
            <a:ext cx="4754880" cy="354743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Avoids controversy &amp; runs from conflict</a:t>
            </a:r>
          </a:p>
          <a:p>
            <a:r>
              <a:rPr lang="en-US" sz="2400" dirty="0"/>
              <a:t>“That’s OK,” even when it’s not</a:t>
            </a:r>
          </a:p>
          <a:p>
            <a:r>
              <a:rPr lang="en-US" sz="2400" dirty="0"/>
              <a:t>Doesn’t risk upsetting the status quo</a:t>
            </a:r>
          </a:p>
          <a:p>
            <a:r>
              <a:rPr lang="en-US" sz="2400" dirty="0"/>
              <a:t>Worries about “what the neighbors think”</a:t>
            </a:r>
          </a:p>
          <a:p>
            <a:r>
              <a:rPr lang="en-US" sz="2400" dirty="0"/>
              <a:t>Let’s you run all over her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364224" y="1938086"/>
            <a:ext cx="4754880" cy="640080"/>
          </a:xfrm>
        </p:spPr>
        <p:txBody>
          <a:bodyPr>
            <a:noAutofit/>
          </a:bodyPr>
          <a:lstStyle/>
          <a:p>
            <a:r>
              <a:rPr lang="en-US" sz="4400" dirty="0"/>
              <a:t>Good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364224" y="2666080"/>
            <a:ext cx="4754880" cy="3547431"/>
          </a:xfrm>
        </p:spPr>
        <p:txBody>
          <a:bodyPr>
            <a:noAutofit/>
          </a:bodyPr>
          <a:lstStyle/>
          <a:p>
            <a:r>
              <a:rPr lang="en-US" sz="2400" dirty="0"/>
              <a:t>Does what matters.</a:t>
            </a:r>
          </a:p>
          <a:p>
            <a:r>
              <a:rPr lang="en-US" sz="2400" dirty="0"/>
              <a:t>Knows there are more important things than your reputation or wallet</a:t>
            </a:r>
          </a:p>
          <a:p>
            <a:r>
              <a:rPr lang="en-US" sz="2400" dirty="0"/>
              <a:t>Loves EVERYONE - and will stand with those who are being putting down or hurt</a:t>
            </a:r>
          </a:p>
          <a:p>
            <a:r>
              <a:rPr lang="en-US" sz="2400" dirty="0"/>
              <a:t>Speak up even when she’s scared for what is right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difference?</a:t>
            </a:r>
          </a:p>
        </p:txBody>
      </p:sp>
    </p:spTree>
    <p:extLst>
      <p:ext uri="{BB962C8B-B14F-4D97-AF65-F5344CB8AC3E}">
        <p14:creationId xmlns:p14="http://schemas.microsoft.com/office/powerpoint/2010/main" val="137549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I’m talking to you, my white sisters.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 all have a lot of work to do.</a:t>
            </a:r>
          </a:p>
        </p:txBody>
      </p:sp>
    </p:spTree>
    <p:extLst>
      <p:ext uri="{BB962C8B-B14F-4D97-AF65-F5344CB8AC3E}">
        <p14:creationId xmlns:p14="http://schemas.microsoft.com/office/powerpoint/2010/main" val="350892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246341"/>
          </a:xfrm>
        </p:spPr>
        <p:txBody>
          <a:bodyPr>
            <a:normAutofit fontScale="92500"/>
          </a:bodyPr>
          <a:lstStyle/>
          <a:p>
            <a:r>
              <a:rPr lang="en-US" dirty="0"/>
              <a:t>Find a “good buddy” </a:t>
            </a:r>
            <a:r>
              <a:rPr lang="mr-IN" dirty="0"/>
              <a:t>–</a:t>
            </a:r>
            <a:r>
              <a:rPr lang="en-US" dirty="0"/>
              <a:t> practice on and support each other, and hold each other accountable</a:t>
            </a:r>
          </a:p>
          <a:p>
            <a:r>
              <a:rPr lang="en-US" dirty="0"/>
              <a:t>Make your church a “No Niceness Zone”</a:t>
            </a:r>
          </a:p>
          <a:p>
            <a:r>
              <a:rPr lang="en-US" dirty="0"/>
              <a:t>Call people in when they say/do things out of ignorance </a:t>
            </a:r>
            <a:r>
              <a:rPr lang="mr-IN" dirty="0"/>
              <a:t>–</a:t>
            </a:r>
            <a:r>
              <a:rPr lang="en-US" dirty="0"/>
              <a:t> call out </a:t>
            </a:r>
            <a:r>
              <a:rPr lang="en-US" dirty="0" err="1"/>
              <a:t>microagressions</a:t>
            </a:r>
            <a:r>
              <a:rPr lang="en-US" dirty="0"/>
              <a:t> every single time</a:t>
            </a:r>
          </a:p>
          <a:p>
            <a:r>
              <a:rPr lang="en-US" dirty="0"/>
              <a:t>Tell your pastor that you’ll have her/his back if she/he leaves nice behind for good, too.</a:t>
            </a:r>
          </a:p>
        </p:txBody>
      </p:sp>
    </p:spTree>
    <p:extLst>
      <p:ext uri="{BB962C8B-B14F-4D97-AF65-F5344CB8AC3E}">
        <p14:creationId xmlns:p14="http://schemas.microsoft.com/office/powerpoint/2010/main" val="790410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9" y="224853"/>
            <a:ext cx="10692941" cy="64877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054" y="2178520"/>
            <a:ext cx="10058400" cy="1609344"/>
          </a:xfrm>
        </p:spPr>
        <p:txBody>
          <a:bodyPr/>
          <a:lstStyle/>
          <a:p>
            <a:r>
              <a:rPr lang="en-US" dirty="0"/>
              <a:t>Maybe start here.</a:t>
            </a:r>
          </a:p>
        </p:txBody>
      </p:sp>
    </p:spTree>
    <p:extLst>
      <p:ext uri="{BB962C8B-B14F-4D97-AF65-F5344CB8AC3E}">
        <p14:creationId xmlns:p14="http://schemas.microsoft.com/office/powerpoint/2010/main" val="394208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Always take the side of those who have been sidelined.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400" dirty="0"/>
              <a:t>“Just as you did it to one of the least of these who are members of my family, you did it to me.” - </a:t>
            </a:r>
            <a:r>
              <a:rPr lang="en-US" sz="3400"/>
              <a:t>Matthew 25</a:t>
            </a:r>
            <a:endParaRPr lang="en-US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1161535" y="2372492"/>
            <a:ext cx="494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01049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where God can always be found.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“Since there will never cease to be some in need on the earth, I therefore command you, ‘Open your hand to the poor and needy neighbor in your land’” (Deuteronomy 15:11). </a:t>
            </a:r>
          </a:p>
          <a:p>
            <a:r>
              <a:rPr lang="en-US" sz="2200" dirty="0"/>
              <a:t>“Whoever is kind to the poor lends to the Lord, and will be repaid in full” (Proverbs 19:17). </a:t>
            </a:r>
          </a:p>
          <a:p>
            <a:r>
              <a:rPr lang="en-US" sz="2200" dirty="0"/>
              <a:t>“Give to everyone who begs from you, and do not refuse anyone who wants to borrow from you” (Matthew 5:42). </a:t>
            </a:r>
          </a:p>
          <a:p>
            <a:r>
              <a:rPr lang="en-US" sz="2200" dirty="0"/>
              <a:t>“Sell your possessions, and give [to the poor]” (Luke 12:33b).</a:t>
            </a:r>
          </a:p>
          <a:p>
            <a:r>
              <a:rPr lang="en-US" sz="2200" dirty="0"/>
              <a:t> “As for those who in the present age are rich, command them…to do good, to be rich in good works, generous, and ready to share…” (1 Timothy 6:17–18).</a:t>
            </a:r>
          </a:p>
        </p:txBody>
      </p:sp>
    </p:spTree>
    <p:extLst>
      <p:ext uri="{BB962C8B-B14F-4D97-AF65-F5344CB8AC3E}">
        <p14:creationId xmlns:p14="http://schemas.microsoft.com/office/powerpoint/2010/main" val="1492104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Listen • Honor • Respect • Learn</a:t>
            </a:r>
          </a:p>
          <a:p>
            <a:r>
              <a:rPr lang="en-US" dirty="0"/>
              <a:t>Ask your friends holy troublemaking questions like: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Have we ever asked the folks who come to our food bank what they really need? Or what they have to offer, or share with others?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I’ve noticed that the lines have gotten longer since our state cut services. What can we do about that?</a:t>
            </a:r>
          </a:p>
        </p:txBody>
      </p:sp>
    </p:spTree>
    <p:extLst>
      <p:ext uri="{BB962C8B-B14F-4D97-AF65-F5344CB8AC3E}">
        <p14:creationId xmlns:p14="http://schemas.microsoft.com/office/powerpoint/2010/main" val="947056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Amplify the voices that have not been heard </a:t>
            </a:r>
            <a:r>
              <a:rPr lang="mr-IN" sz="5400" dirty="0"/>
              <a:t>–</a:t>
            </a:r>
            <a:r>
              <a:rPr lang="en-US" sz="5400" dirty="0"/>
              <a:t> those are the folks through whom God most often speaks.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“The word of the Lord that came to Micah of </a:t>
            </a:r>
            <a:r>
              <a:rPr lang="en-US" sz="4000" dirty="0" err="1"/>
              <a:t>Moresheth</a:t>
            </a:r>
            <a:r>
              <a:rPr lang="mr-IN" sz="4000" dirty="0"/>
              <a:t>…</a:t>
            </a:r>
            <a:r>
              <a:rPr lang="en-US" sz="4000" dirty="0"/>
              <a:t>” - Micah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1535" y="2372492"/>
            <a:ext cx="494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58619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When you’re with people of color, talk less and listen more. When you’re with white people, SPEAK UP.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good rule of thumb.</a:t>
            </a:r>
          </a:p>
        </p:txBody>
      </p:sp>
    </p:spTree>
    <p:extLst>
      <p:ext uri="{BB962C8B-B14F-4D97-AF65-F5344CB8AC3E}">
        <p14:creationId xmlns:p14="http://schemas.microsoft.com/office/powerpoint/2010/main" val="2143006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Find out who in your community is already doing justice work </a:t>
            </a:r>
            <a:r>
              <a:rPr lang="mr-IN" dirty="0"/>
              <a:t>–</a:t>
            </a:r>
            <a:r>
              <a:rPr lang="en-US" dirty="0"/>
              <a:t> go ask how you can help</a:t>
            </a:r>
          </a:p>
          <a:p>
            <a:r>
              <a:rPr lang="en-US" dirty="0"/>
              <a:t>Use your privilege to make space for others </a:t>
            </a:r>
            <a:r>
              <a:rPr lang="mr-IN" dirty="0"/>
              <a:t>–</a:t>
            </a:r>
            <a:r>
              <a:rPr lang="en-US" dirty="0"/>
              <a:t> ask “why aren’t there any young people on this committee?”, “how about letting someone new do</a:t>
            </a:r>
            <a:r>
              <a:rPr lang="mr-IN" dirty="0"/>
              <a:t>…</a:t>
            </a:r>
            <a:r>
              <a:rPr lang="en-US" dirty="0"/>
              <a:t>?”, “don’t you think we need a different perspective?”</a:t>
            </a:r>
          </a:p>
        </p:txBody>
      </p:sp>
    </p:spTree>
    <p:extLst>
      <p:ext uri="{BB962C8B-B14F-4D97-AF65-F5344CB8AC3E}">
        <p14:creationId xmlns:p14="http://schemas.microsoft.com/office/powerpoint/2010/main" val="213528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“I tell you, something greater than the temple is here.” </a:t>
            </a:r>
            <a:br>
              <a:rPr lang="en-US" dirty="0"/>
            </a:br>
            <a:r>
              <a:rPr lang="en-US" dirty="0"/>
              <a:t>						</a:t>
            </a:r>
            <a:r>
              <a:rPr lang="mr-IN" sz="4900" dirty="0"/>
              <a:t>–</a:t>
            </a:r>
            <a:r>
              <a:rPr lang="en-US" sz="4900" dirty="0"/>
              <a:t> Mat 12:6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Remember, this is God’s gig </a:t>
            </a:r>
            <a:r>
              <a:rPr lang="mr-IN" dirty="0"/>
              <a:t>–</a:t>
            </a:r>
            <a:r>
              <a:rPr lang="en-US" dirty="0"/>
              <a:t> and let that set you free.</a:t>
            </a:r>
          </a:p>
        </p:txBody>
      </p:sp>
    </p:spTree>
    <p:extLst>
      <p:ext uri="{BB962C8B-B14F-4D97-AF65-F5344CB8AC3E}">
        <p14:creationId xmlns:p14="http://schemas.microsoft.com/office/powerpoint/2010/main" val="463815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forget who you are.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4964971"/>
            <a:ext cx="9052560" cy="1066800"/>
          </a:xfrm>
        </p:spPr>
        <p:txBody>
          <a:bodyPr/>
          <a:lstStyle/>
          <a:p>
            <a:r>
              <a:rPr lang="en-US" sz="2600" dirty="0"/>
              <a:t>“Paul, a prisoner of Christ Jesus, and Timothy our dear brother. To Philemon, our dear friend and co-worker, to </a:t>
            </a:r>
            <a:r>
              <a:rPr lang="en-US" sz="2600" dirty="0" err="1"/>
              <a:t>Apphia</a:t>
            </a:r>
            <a:r>
              <a:rPr lang="en-US" sz="2600" dirty="0"/>
              <a:t> our sister, to </a:t>
            </a:r>
            <a:r>
              <a:rPr lang="en-US" sz="2600" dirty="0" err="1"/>
              <a:t>Archippus</a:t>
            </a:r>
            <a:r>
              <a:rPr lang="en-US" sz="2600" dirty="0"/>
              <a:t> our fellow soldier, and to the church in your house.” - Philemon 1:1-3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1535" y="2372492"/>
            <a:ext cx="494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+mj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09644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wonder everyone’s so afraid.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134" y="2623605"/>
            <a:ext cx="5587297" cy="372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6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kidztimez.com/wp-content/uploads/1202327247_large-560x3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71"/>
            <a:ext cx="12192000" cy="87022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 this is the world God actually made. </a:t>
            </a:r>
          </a:p>
        </p:txBody>
      </p:sp>
    </p:spTree>
    <p:extLst>
      <p:ext uri="{BB962C8B-B14F-4D97-AF65-F5344CB8AC3E}">
        <p14:creationId xmlns:p14="http://schemas.microsoft.com/office/powerpoint/2010/main" val="48419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Tally up what you have to lose and ask, “What’s the worst that can happen?”</a:t>
            </a:r>
          </a:p>
          <a:p>
            <a:r>
              <a:rPr lang="en-US" dirty="0"/>
              <a:t>Go for a walk in a cemetery and think about what you want to be remembered for</a:t>
            </a:r>
          </a:p>
          <a:p>
            <a:r>
              <a:rPr lang="en-US" dirty="0"/>
              <a:t>Look for new friends, collaborators, co-conspirators --- especially those who are taking action, on the front lines, who can help you feel brave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96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to think about: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Where are you being called to stir up trouble, as part of God’s mission to love, save and bless the world?</a:t>
            </a:r>
          </a:p>
          <a:p>
            <a:r>
              <a:rPr lang="en-US" dirty="0"/>
              <a:t> Are you ready? If not, who can you ask for help and support?</a:t>
            </a:r>
          </a:p>
          <a:p>
            <a:r>
              <a:rPr lang="en-US" dirty="0"/>
              <a:t> How can you help and support your fellow troublemakers back home?</a:t>
            </a:r>
          </a:p>
        </p:txBody>
      </p:sp>
    </p:spTree>
    <p:extLst>
      <p:ext uri="{BB962C8B-B14F-4D97-AF65-F5344CB8AC3E}">
        <p14:creationId xmlns:p14="http://schemas.microsoft.com/office/powerpoint/2010/main" val="12831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you dare disengage.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“</a:t>
            </a:r>
            <a:r>
              <a:rPr lang="mr-IN" sz="3600" dirty="0"/>
              <a:t>…</a:t>
            </a:r>
            <a:r>
              <a:rPr lang="en-US" sz="3600" dirty="0"/>
              <a:t>be subject to the governing authorities, for there is no authority except from God.” - Romans 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1535" y="2372492"/>
            <a:ext cx="494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906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5953" y="707725"/>
            <a:ext cx="2213179" cy="5687568"/>
          </a:xfrm>
        </p:spPr>
        <p:txBody>
          <a:bodyPr>
            <a:normAutofit/>
          </a:bodyPr>
          <a:lstStyle/>
          <a:p>
            <a:r>
              <a:rPr lang="en-US" sz="2400" dirty="0"/>
              <a:t>Pay your taxes.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Be a good citizen.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Respect &amp; honor those in authority </a:t>
            </a:r>
            <a:r>
              <a:rPr lang="en-US" sz="2400" i="1" dirty="0"/>
              <a:t>when it is due.</a:t>
            </a:r>
            <a:br>
              <a:rPr lang="en-US" sz="2400" i="1" dirty="0"/>
            </a:br>
            <a:br>
              <a:rPr lang="en-US" sz="2400" dirty="0"/>
            </a:br>
            <a:r>
              <a:rPr lang="en-US" sz="2400" dirty="0"/>
              <a:t>Hold your leaders accountable.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- Romans 13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79011"/>
              </p:ext>
            </p:extLst>
          </p:nvPr>
        </p:nvGraphicFramePr>
        <p:xfrm>
          <a:off x="1069974" y="-374572"/>
          <a:ext cx="10905361" cy="6769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74525" y="1082298"/>
            <a:ext cx="4891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All those under God’s authority </a:t>
            </a:r>
            <a:r>
              <a:rPr lang="mr-IN" sz="2400" b="1" dirty="0">
                <a:latin typeface="+mj-lt"/>
              </a:rPr>
              <a:t>–</a:t>
            </a:r>
            <a:r>
              <a:rPr lang="en-US" sz="2400" b="1" dirty="0">
                <a:latin typeface="+mj-lt"/>
              </a:rPr>
              <a:t> including government </a:t>
            </a:r>
            <a:r>
              <a:rPr lang="mr-IN" sz="2400" b="1" dirty="0">
                <a:latin typeface="+mj-lt"/>
              </a:rPr>
              <a:t>–</a:t>
            </a:r>
            <a:r>
              <a:rPr lang="en-US" sz="2400" b="1" dirty="0">
                <a:latin typeface="+mj-lt"/>
              </a:rPr>
              <a:t> are expected to:</a:t>
            </a:r>
          </a:p>
        </p:txBody>
      </p:sp>
    </p:spTree>
    <p:extLst>
      <p:ext uri="{BB962C8B-B14F-4D97-AF65-F5344CB8AC3E}">
        <p14:creationId xmlns:p14="http://schemas.microsoft.com/office/powerpoint/2010/main" val="48101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905918"/>
            <a:ext cx="10058400" cy="426628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Get informed at </a:t>
            </a:r>
            <a:r>
              <a:rPr lang="en-US" b="1" dirty="0" err="1">
                <a:solidFill>
                  <a:srgbClr val="C00000"/>
                </a:solidFill>
              </a:rPr>
              <a:t>BolderAdvocacy.org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dirty="0"/>
              <a:t>Form an advocacy committee</a:t>
            </a:r>
          </a:p>
          <a:p>
            <a:r>
              <a:rPr lang="en-US" dirty="0"/>
              <a:t>Partner with nonpartisan groups like League of Women Voters, YWCA and host issue forums &amp; candidate forums</a:t>
            </a:r>
          </a:p>
          <a:p>
            <a:r>
              <a:rPr lang="en-US" dirty="0"/>
              <a:t>Register to vote and vote, in every election, in every single race</a:t>
            </a:r>
          </a:p>
          <a:p>
            <a:r>
              <a:rPr lang="en-US" dirty="0"/>
              <a:t>Focus on the ISSUES and become a source of knowledge for your network</a:t>
            </a:r>
          </a:p>
        </p:txBody>
      </p:sp>
    </p:spTree>
    <p:extLst>
      <p:ext uri="{BB962C8B-B14F-4D97-AF65-F5344CB8AC3E}">
        <p14:creationId xmlns:p14="http://schemas.microsoft.com/office/powerpoint/2010/main" val="198690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woke.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4964971"/>
            <a:ext cx="9052560" cy="1066800"/>
          </a:xfrm>
        </p:spPr>
        <p:txBody>
          <a:bodyPr/>
          <a:lstStyle/>
          <a:p>
            <a:r>
              <a:rPr lang="en-US" sz="2600" dirty="0"/>
              <a:t>“</a:t>
            </a:r>
            <a:r>
              <a:rPr lang="mr-IN" sz="2600" dirty="0"/>
              <a:t>…</a:t>
            </a:r>
            <a:r>
              <a:rPr lang="en-US" sz="2600" dirty="0"/>
              <a:t>you know what time it is, how it is now the moment for you to wake up from sleep. For salvation is nearer to you than when we became believers; the night is far gone and the day is near.” - Romans 13:11-12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535" y="2372492"/>
            <a:ext cx="494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79848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Here is a terrible fact: Nobody sleeps better than white people.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That ought to wake us up.</a:t>
            </a:r>
          </a:p>
        </p:txBody>
      </p:sp>
    </p:spTree>
    <p:extLst>
      <p:ext uri="{BB962C8B-B14F-4D97-AF65-F5344CB8AC3E}">
        <p14:creationId xmlns:p14="http://schemas.microsoft.com/office/powerpoint/2010/main" val="40245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95749"/>
            <a:ext cx="10058400" cy="472623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Don’t ask your friends of color to do it for you. Use google.</a:t>
            </a:r>
          </a:p>
          <a:p>
            <a:r>
              <a:rPr lang="en-US" dirty="0"/>
              <a:t>Start a Movie Club: Good Hair, Moonlight, 13</a:t>
            </a:r>
            <a:r>
              <a:rPr lang="en-US" baseline="30000" dirty="0"/>
              <a:t>th</a:t>
            </a:r>
            <a:r>
              <a:rPr lang="en-US" dirty="0"/>
              <a:t>, I Am Not Your Negro, Hidden Figures, Loving</a:t>
            </a:r>
          </a:p>
          <a:p>
            <a:r>
              <a:rPr lang="en-US" dirty="0"/>
              <a:t>Start a Book Club: Waking Up White, The Fire Next Time, Between the World &amp; Me, The Immortal Life of Henrietta Lacks, The New Jim Crow</a:t>
            </a:r>
          </a:p>
          <a:p>
            <a:r>
              <a:rPr lang="en-US" dirty="0"/>
              <a:t>Find a YWCA that has anti-racism programs or a SURJ group to join, or an online class you can take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78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Decide right now to be good, rather than nice.</a:t>
            </a:r>
            <a:endParaRPr lang="en-US" sz="4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“Let no one’s heart fail because of [the giant]; your servant will go and fight with him.” </a:t>
            </a:r>
            <a:r>
              <a:rPr lang="mr-IN" sz="3600" dirty="0"/>
              <a:t>–</a:t>
            </a:r>
            <a:r>
              <a:rPr lang="en-US" sz="3600" dirty="0"/>
              <a:t> 1 Samuel 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1535" y="2372492"/>
            <a:ext cx="494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66015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3BC52E26EAFE488032354858BADF6D" ma:contentTypeVersion="8" ma:contentTypeDescription="Create a new document." ma:contentTypeScope="" ma:versionID="be0fec7dbb7b42f586d7937c76e9c561">
  <xsd:schema xmlns:xsd="http://www.w3.org/2001/XMLSchema" xmlns:xs="http://www.w3.org/2001/XMLSchema" xmlns:p="http://schemas.microsoft.com/office/2006/metadata/properties" xmlns:ns2="05cd3d57-1bd6-4472-bfc6-a273be67a236" xmlns:ns3="288515af-8279-4e61-b64f-205379934fcb" targetNamespace="http://schemas.microsoft.com/office/2006/metadata/properties" ma:root="true" ma:fieldsID="d8a535079b485cd77f922b9d0e3fa161" ns2:_="" ns3:_="">
    <xsd:import namespace="05cd3d57-1bd6-4472-bfc6-a273be67a236"/>
    <xsd:import namespace="288515af-8279-4e61-b64f-205379934fc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cd3d57-1bd6-4472-bfc6-a273be67a2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515af-8279-4e61-b64f-205379934f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4C9454-A5EB-44A9-9AE6-6F40CA1AA1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7B9B29-E9AB-4D81-858A-BA9164D9E0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cd3d57-1bd6-4472-bfc6-a273be67a236"/>
    <ds:schemaRef ds:uri="288515af-8279-4e61-b64f-205379934f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71F86-92AB-490C-AA02-7051BEC7A480}">
  <ds:schemaRefs>
    <ds:schemaRef ds:uri="http://purl.org/dc/terms/"/>
    <ds:schemaRef ds:uri="http://purl.org/dc/elements/1.1/"/>
    <ds:schemaRef ds:uri="http://www.w3.org/XML/1998/namespace"/>
    <ds:schemaRef ds:uri="288515af-8279-4e61-b64f-205379934fcb"/>
    <ds:schemaRef ds:uri="http://schemas.microsoft.com/office/2006/documentManagement/types"/>
    <ds:schemaRef ds:uri="http://schemas.microsoft.com/office/infopath/2007/PartnerControls"/>
    <ds:schemaRef ds:uri="05cd3d57-1bd6-4472-bfc6-a273be67a236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3229</TotalTime>
  <Words>1187</Words>
  <Application>Microsoft Office PowerPoint</Application>
  <PresentationFormat>Widescreen</PresentationFormat>
  <Paragraphs>94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Bookman Old Style</vt:lpstr>
      <vt:lpstr>Calibri</vt:lpstr>
      <vt:lpstr>Century Gothic</vt:lpstr>
      <vt:lpstr>Mangal</vt:lpstr>
      <vt:lpstr>Rockwell Extra Bold</vt:lpstr>
      <vt:lpstr>Wingdings</vt:lpstr>
      <vt:lpstr>Wood Type</vt:lpstr>
      <vt:lpstr>All Anew:  Bible Study #2</vt:lpstr>
      <vt:lpstr>“I tell you, something greater than the temple is here.”        – Mat 12:6</vt:lpstr>
      <vt:lpstr>Don’t you dare disengage.</vt:lpstr>
      <vt:lpstr>Pay your taxes.   Be a good citizen.   Respect &amp; honor those in authority when it is due.  Hold your leaders accountable.  - Romans 13</vt:lpstr>
      <vt:lpstr>What can I do?</vt:lpstr>
      <vt:lpstr>Get woke.</vt:lpstr>
      <vt:lpstr>Here is a terrible fact: Nobody sleeps better than white people.</vt:lpstr>
      <vt:lpstr>What can I do?</vt:lpstr>
      <vt:lpstr>Decide right now to be good, rather than nice.</vt:lpstr>
      <vt:lpstr>What’s the difference?</vt:lpstr>
      <vt:lpstr>I’m talking to you, my white sisters.</vt:lpstr>
      <vt:lpstr>What can I do?</vt:lpstr>
      <vt:lpstr>Maybe start here.</vt:lpstr>
      <vt:lpstr>Always take the side of those who have been sidelined.</vt:lpstr>
      <vt:lpstr>This is where God can always be found.</vt:lpstr>
      <vt:lpstr>What can I do?</vt:lpstr>
      <vt:lpstr>Amplify the voices that have not been heard – those are the folks through whom God most often speaks.</vt:lpstr>
      <vt:lpstr>When you’re with people of color, talk less and listen more. When you’re with white people, SPEAK UP.</vt:lpstr>
      <vt:lpstr>What can I do?</vt:lpstr>
      <vt:lpstr>Never forget who you are.</vt:lpstr>
      <vt:lpstr>No wonder everyone’s so afraid.</vt:lpstr>
      <vt:lpstr>But this is the world God actually made. </vt:lpstr>
      <vt:lpstr>What can I do?</vt:lpstr>
      <vt:lpstr>Some things to think about: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Bible Study</dc:title>
  <dc:creator>Kelly Fryer</dc:creator>
  <cp:lastModifiedBy>Terri Lackey</cp:lastModifiedBy>
  <cp:revision>111</cp:revision>
  <dcterms:created xsi:type="dcterms:W3CDTF">2017-07-12T01:15:53Z</dcterms:created>
  <dcterms:modified xsi:type="dcterms:W3CDTF">2017-08-08T20:10:13Z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0x010100663BC52E26EAFE488032354858BADF6D</vt:lpwstr>
  </property>
  <property fmtid="{D5CDD505-2E9C-101B-9397-08002B2CF9AE}" pid="3" name="_MarkAsFinal">
    <vt:bool>true</vt:bool>
  </property>
</Properties>
</file>